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</p:sldMasterIdLst>
  <p:sldIdLst>
    <p:sldId id="260" r:id="rId28"/>
    <p:sldId id="256" r:id="rId29"/>
    <p:sldId id="264" r:id="rId30"/>
    <p:sldId id="265" r:id="rId31"/>
    <p:sldId id="266" r:id="rId32"/>
    <p:sldId id="257" r:id="rId33"/>
    <p:sldId id="261" r:id="rId34"/>
    <p:sldId id="263" r:id="rId35"/>
    <p:sldId id="267" r:id="rId36"/>
    <p:sldId id="259" r:id="rId37"/>
    <p:sldId id="262" r:id="rId3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0.xml"/><Relationship Id="rId38" Type="http://schemas.openxmlformats.org/officeDocument/2006/relationships/slide" Target="slides/slide1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174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934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F8707A-793F-7744-9E87-DF7FBC3AE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5716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9FDB2-B82B-AE44-9978-245101C54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647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8C263-594A-0B4E-91F2-609453245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112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7D05A2-5C9B-784B-88AB-0559ED418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771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0E716-4D28-5E4A-A26A-5137ABAC5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722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FD33D3-F26A-BC4C-A750-CDB9AD14F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1274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A6EBF-8979-8B40-8A0E-E1135BA5F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2079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47317D-B56C-E34B-8487-715A95AEC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838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3AA11E-BBC6-E740-A3C0-CD2F45F1F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418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4E2340-A9D2-9340-8E01-7BB400A62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257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910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419100"/>
            <a:ext cx="2925762" cy="829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419100"/>
            <a:ext cx="8624888" cy="8293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38335-A4E9-B743-8363-5EE48E6ED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137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934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189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95185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9036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0024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449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8157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24949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96217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052F9-A5F9-7D46-8902-3EBFA403A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8174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3788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461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028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851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754424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23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15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3525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371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6293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22F93-4E62-784F-BA37-D7538F3C2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802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095433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0936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026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433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6422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30365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896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6223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0875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65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F5385A-A850-E545-B221-FD20CA763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298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53740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40820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46182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264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6FB11A-1AAA-1D4C-8C23-C191B78C4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014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84C483-CD3B-FD49-8101-91476BE65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26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03A82-1650-8840-9861-7DBB88CB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4000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EDD27-C3CC-8740-BEBE-2A08DF047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0743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D34C0E-D55C-B94D-AE24-300405DCB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4486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7060A-549A-F446-AC99-636E29011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972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AE8532-AA3C-9548-8638-84B74A35F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9114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E4AE7-559B-094F-881E-A500AF43E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8564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FCA96-BE7E-C34E-AE07-BF9B82E5F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9945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5CBF5-9135-2E42-8772-070DCA8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833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53DAE1-04D0-3B40-9FB6-8D2CCF1E7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0338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CFCABB-2B48-0C49-A2D3-8889540C4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3574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5981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15745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102025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63706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678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76F445-AD7D-314F-B694-6D852BA5B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9536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0967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374495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680562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605477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26880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0766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548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47602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60490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272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1D6AAB-28D6-2543-B2B2-D837A9221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740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2663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1550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411013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089906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184516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8234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317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C4DD2B-7031-D147-A97A-6B91D246F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7088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64D228-87A1-4A41-A319-D60FB1722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8954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2EB51-92B2-5641-A16F-DED96213A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921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05997-0FF7-6543-B571-FA3B53121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077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D0F9B-AC13-A74E-B6B5-B1D194A33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4093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405ED-A605-0A45-98B2-C2A02DD6F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056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97FA7E-E47B-054C-98DC-29CC60C49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7819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19DDB-9351-334E-BE96-18FC57F37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764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3BFF7-90FE-C24D-8BB8-EBC28DD07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7357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FA3AD-E149-894E-97D3-1550865F3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0313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863616-1E43-0E4C-A36C-E8B27F3E3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6488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034925-749B-BF49-91B9-ACA39949B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4326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10729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99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BBEE32-E52B-FE4A-B6E7-C72F52233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5815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355390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8862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9982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4338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50712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01887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20343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8348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556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2135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276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206A3-2ECD-B54C-8699-C0193AB5C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3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7899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956764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7495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1106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136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46704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04789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936391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6557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401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C3BF8-DF4C-1B4E-A16A-300171941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0308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770E1D-7272-6649-BD82-167D889C5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04943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58ED14-B736-024B-9D7D-28E7EE61C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9130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D0ABC-94FC-1A48-989F-03F3670A1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2928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1B2E17-4710-F440-9C56-78F04B3A6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8625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F6FB4-5914-8B4D-8EE2-5168403D3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5068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5DE46-CB1A-A845-A8DB-5189BAE30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7027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078B10-8529-A342-8D5D-222576B9F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5037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6722D-0A9E-C34D-B632-1BA676474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8250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E51C05-B1E9-AB49-856F-3C2179E98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308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DAEF14-490F-324B-90F9-0D95A9C19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726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11E87-ACDF-4F4F-91D9-DE1510116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2627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FCA19-8F5B-9544-9EEE-B64F86956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7615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237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0770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637670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854200"/>
            <a:ext cx="51562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854200"/>
            <a:ext cx="51562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96088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469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04899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45697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651290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8054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BECE7-0529-4745-AB66-AD6CEEE91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7545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9233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0730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37E71-5A2E-2B4A-9E05-EF60EE508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3558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6AA9AF-FA24-1F46-9AB6-AC743BD19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388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A73C06-5F24-2846-B248-85A50943E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06478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05FFB0-6EDC-274E-BE78-5441B1F7A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1025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1448EB-94E9-DB4F-8452-850F0EC18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6024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64A12-87E2-064F-9FA3-4B329F9C0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222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BB3327-4ACA-2649-A81F-5EA324763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664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CD818-66C4-9B48-863A-F9AA39B73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277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46DCC-53AF-BE4D-A83E-A4CF1A2E7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8340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13285-754F-4440-A943-C63F947DE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2375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152311-0459-4A48-96CE-A6CE25197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7748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8AC8C-F1C6-BA4D-8C15-C0919887D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04224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CF947-8026-3644-9E8A-3874C2904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1407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CF5FE-6852-6A4F-9C16-3B72CA630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35415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724D20-F096-8A46-A736-F3439B8E1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4916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8E1FEE-9C82-B54E-B94C-5CC03A73A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3571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8D228A-79D4-A044-BC1C-899AA61AE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3236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9A975-1797-1F4E-A8C5-947797C48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7028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E4B2CE-A4C7-EA4A-949A-657CD9F70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982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89347-0930-3B45-8070-38E331327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61047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A81BA-36B2-AB45-9D4A-64DC528649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04746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94663E-FE43-C945-8B2E-573CB7774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5366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CE18E4-0E6C-C24A-A0AF-FECC42D16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62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0954AC-3BCC-0F4A-B52F-E34632CD5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737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5279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9163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320263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7289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5780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981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BD7C84-15B8-9C41-9223-13B6F6E06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4690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9757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86831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452638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884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8570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4B7CB-2849-C349-8B71-7BB7EC625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1084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B8FBB-4CF3-0248-8CCD-93DF79960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46367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1FAB8A-9E10-DA49-9510-FE45C34B7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0111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807667-149E-8D47-AA3D-4692B6F24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3355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D45C3-2371-1643-979B-7DF9D0820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55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78EDE4-336A-D84F-A686-94027BE12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2619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BAE0AC-D936-C74E-9494-BBBC03741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5722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22159C-8DB8-E54A-82C5-C1E151326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2398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1AE6D-9FB4-DF4C-93C4-AE853BCAB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4112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FE434-ADB5-EC42-B5F8-79BC09C43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60756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35696-ACF3-8642-A24B-3D67C3145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0072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6E3420-15E4-274C-BB04-E5843FF42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4513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B39A5-E28F-D24B-8993-F66250A44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1320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E5CD73-BD6D-5B4C-9CE1-661971E98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32442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E930F4-431F-C54D-BD11-014030710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53796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3D34D8-193F-D745-B62B-F689CF664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413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F0C92-47BC-B64C-AEA8-71F4013CF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3082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196F79-A046-E64D-8C24-B7009CE95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490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A3CA8C-0C5C-5347-945D-A10951D3E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17322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72281-9B21-9C40-A4E6-FCC20555E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3732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E641AC-45EE-CB46-A05B-8FF383B74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631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33CB37-0C24-7F4E-A797-3CB955E1F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7668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1B980-FDA8-AC46-BD0D-5B64EE3EB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64836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419100"/>
            <a:ext cx="2925762" cy="829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419100"/>
            <a:ext cx="8624888" cy="8293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6256A-5CC3-004F-A4A9-BEF1D91D0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9702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76C34-574E-6D4A-BD4D-A56BEBB94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2354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D77875-5596-1240-A142-47693CC94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1551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F7D3F-FE3F-CC43-90E9-114C5EC32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318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F2CA9-F824-2A40-874E-9B89BA70A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0419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792660-7ECF-F343-82A5-5C5351156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8559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79D229-68D2-FC4E-87E5-8A1D1AA1B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2955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BB1A2E-6FF8-6F49-8DD5-64019CB9E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2820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4DBE20-3FBF-8744-8E4B-BE9ABD59A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653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91B456-30DD-8F4D-85CD-14521F7A4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766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FAF20-78A5-304D-BB98-B484BB528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4833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E3C33-2E93-4F4E-90A3-4D9E637C9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1225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D5B233-52CA-124E-9364-D9B7DA147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355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62808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E5A203-C2E7-7E4D-B229-F33A6AE03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46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235AF-DB37-624C-9AE3-605B696B2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889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64627-0C0F-BE4B-B2D4-0F04A5A37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196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75F91-30E5-E042-A456-68BB77368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73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53496-6FC5-5649-ABC7-30DF8B0EF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091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16C128-0301-2949-BCBC-E83C07428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33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808C4-BD37-4245-9993-A35D7ABC6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763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C4657-4334-3D4A-9003-9A3571746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284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96CBB0-B92F-404D-9679-5200305D8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225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D2319B-589A-C345-A324-A50673F6E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85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722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08210-21C7-8D42-A63E-C94EAF1C5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702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A5900E-0931-2E47-AD49-1CA8B6E02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429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DC8D85-FEC4-A547-964B-B58A4CA40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659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138D19-540F-E146-8E87-3CEC0B151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140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999B5A-319E-2443-9CBE-49B44BDD5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6743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6C9387-CE7B-7B45-A262-C6A9F8C85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9125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AF5DE-EAB8-D74F-90D7-1F7234F4C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021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7240C-B336-9249-9630-5D6BA8CC7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903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264E8-9380-304F-9803-CE9E736387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141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7B053-C178-3848-ACCC-2BFC0FF33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903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6309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DC983B-F40F-0E43-B355-6FE31EC9F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441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0A6C4-7DD2-7F44-BE14-1795A5DFA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151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72DB85-94C4-C54F-8667-3E0881AC9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416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28A4AC-C296-F446-A844-F073D7C66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375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BD6D9-6F98-004A-9360-4D2227212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723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8997A-DDC9-C643-805E-97FB54DB8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875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248C27-449A-A54B-9A7C-89A0638B5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032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D5FDFD-CA8F-A544-806D-55D9840DA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892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647FD-04B5-2C4D-A2FD-2DBB50BFC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628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CC535A-772E-2B49-9EAE-3B0AC9535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550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169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89AAC3-F186-C44E-86D9-8E1ED539A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314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810BE3-8F80-1743-8F9D-149A6BFEB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82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EB076-A151-0440-8B7D-576FCB8E1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6159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39C64-22C2-5945-A7B2-F87197D81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117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BEE097-04D4-774D-AB93-C4D25788C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45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EEF5DE-2FC7-1940-9E3D-A007EF0A6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326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85A35-CF8B-204A-80E3-07305C07A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375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0711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881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29647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4905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2119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3618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357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41063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01927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40400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418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796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5482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799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48805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14158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011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579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772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3162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340936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86554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57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6859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66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7897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6386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6339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251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585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427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76892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7477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52299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430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116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419100"/>
            <a:ext cx="10464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138113" y="92583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10243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3571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8C91D9E-C9AD-F244-9667-3D83FF48B6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138113" y="92583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14339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095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ED31BB2-3AAD-3044-9BB0-BD471239C0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138113" y="92583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17412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603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FCFD3C7-CA69-C244-8B9B-9C2D2214B6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138113" y="92583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2052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E96ED86A-7FE4-1545-9E3A-2C535A5ACC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74613" y="9169400"/>
            <a:ext cx="318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Programming: EAS 199A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1694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5356F1F-6A86-4B45-9FCB-F41A8AE244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81000" indent="-360363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854200"/>
            <a:ext cx="10464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9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504825" algn="l" rtl="0" fontAlgn="base">
        <a:spcBef>
          <a:spcPts val="900"/>
        </a:spcBef>
        <a:spcAft>
          <a:spcPct val="0"/>
        </a:spcAft>
        <a:buClr>
          <a:srgbClr val="408000"/>
        </a:buClr>
        <a:buSzPct val="75000"/>
        <a:buFont typeface="Zapf Dingbats" charset="0"/>
        <a:buChar char="❖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25413" y="9271000"/>
            <a:ext cx="381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0EBCFE0-5B86-5943-870C-217F68829C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38113" y="9283700"/>
            <a:ext cx="381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837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C1F63AD-85BB-4441-A846-9BFF680685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52438" indent="-431800" algn="l" rtl="0" fontAlgn="base">
        <a:spcBef>
          <a:spcPts val="8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28700" indent="-647700" algn="l" rtl="0" fontAlgn="base">
        <a:spcBef>
          <a:spcPts val="700"/>
        </a:spcBef>
        <a:spcAft>
          <a:spcPct val="0"/>
        </a:spcAft>
        <a:buAutoNum type="alphaLcParenBoth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AutoNum type="romanLcParenBoth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74613" y="925830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C93237C-A699-4E4A-96EC-828F90D404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419100"/>
            <a:ext cx="10464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214313" y="925830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3571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8ACA71E-BF98-8242-AFEB-AD7700FE9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50813" y="928370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837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FBED37B-156B-A543-B7B6-57A6E640C1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81000" indent="-360363" algn="l" rtl="0" fontAlgn="base">
        <a:spcBef>
          <a:spcPts val="8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AutoNum type="alphaLcPeriod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AutoNum type="romanLcPeriod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38113" y="92710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710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0BC263F-D0CF-BD44-8879-DDA9D86D7D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9900" indent="-449263" algn="l" rtl="0" fontAlgn="base">
        <a:spcBef>
          <a:spcPts val="8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8213" indent="-449263" algn="l" rtl="0" fontAlgn="base">
        <a:spcBef>
          <a:spcPts val="700"/>
        </a:spcBef>
        <a:spcAft>
          <a:spcPct val="0"/>
        </a:spcAft>
        <a:buAutoNum type="alphaLcPeriod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4613" indent="-358775" algn="l" rtl="0" fontAlgn="base">
        <a:spcBef>
          <a:spcPts val="600"/>
        </a:spcBef>
        <a:spcAft>
          <a:spcPct val="0"/>
        </a:spcAft>
        <a:buAutoNum type="romanLcPeriod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138113" y="92710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710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96CF6D9C-CEAB-8E4B-8D06-21F77FB0FE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81000" indent="-360363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138113" y="92583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5124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70484BF-1E77-F94A-BD93-573493D23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49263" indent="-449263" algn="l" rtl="0" fontAlgn="base">
        <a:spcBef>
          <a:spcPts val="1600"/>
        </a:spcBef>
        <a:spcAft>
          <a:spcPct val="0"/>
        </a:spcAft>
        <a:buAutoNum type="arabicPeriod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138113" y="9258300"/>
            <a:ext cx="293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Desktop Fan Overview</a:t>
            </a:r>
          </a:p>
        </p:txBody>
      </p:sp>
      <p:sp>
        <p:nvSpPr>
          <p:cNvPr id="6148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2DAAF38-115F-7B43-9069-9996E4C4FB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8213" indent="-449263" algn="l" rtl="0" fontAlgn="base">
        <a:spcBef>
          <a:spcPts val="700"/>
        </a:spcBef>
        <a:spcAft>
          <a:spcPct val="0"/>
        </a:spcAft>
        <a:buAutoNum type="arabicPeriod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2063" indent="-360363" algn="l" rtl="0" fontAlgn="base">
        <a:spcBef>
          <a:spcPts val="600"/>
        </a:spcBef>
        <a:spcAft>
          <a:spcPct val="0"/>
        </a:spcAft>
        <a:buAutoNum type="alphaLcPeriod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58938" indent="-360363" algn="l" rtl="0" fontAlgn="base">
        <a:spcBef>
          <a:spcPts val="700"/>
        </a:spcBef>
        <a:spcAft>
          <a:spcPct val="0"/>
        </a:spcAft>
        <a:buAutoNum type="romanL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xfrm>
            <a:off x="1041400" y="1638300"/>
            <a:ext cx="10909300" cy="3302000"/>
          </a:xfrm>
          <a:ln/>
        </p:spPr>
        <p:txBody>
          <a:bodyPr anchor="ctr"/>
          <a:lstStyle/>
          <a:p>
            <a:r>
              <a:rPr lang="en-US"/>
              <a:t>Desktop Fan Project</a:t>
            </a:r>
            <a:br>
              <a:rPr lang="en-US"/>
            </a:br>
            <a:r>
              <a:rPr lang="en-US"/>
              <a:t>Introduction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5029200"/>
            <a:ext cx="10464800" cy="1981200"/>
          </a:xfrm>
          <a:ln/>
        </p:spPr>
        <p:txBody>
          <a:bodyPr/>
          <a:lstStyle/>
          <a:p>
            <a:r>
              <a:rPr lang="en-US"/>
              <a:t>Living with the Lab</a:t>
            </a:r>
          </a:p>
          <a:p>
            <a:r>
              <a:rPr lang="en-US"/>
              <a:t>Desktop fan workshop</a:t>
            </a:r>
          </a:p>
          <a:p>
            <a:r>
              <a:rPr lang="en-US"/>
              <a:t>ASEE 2012 Conference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80414-A1E4-A646-BEEC-B6523E39B932}" type="slidenum">
              <a:rPr lang="en-US"/>
              <a:pPr/>
              <a:t>10</a:t>
            </a:fld>
            <a:endParaRPr lang="en-US"/>
          </a:p>
        </p:txBody>
      </p:sp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DC Fan Assembly</a:t>
            </a:r>
          </a:p>
        </p:txBody>
      </p:sp>
      <p:pic>
        <p:nvPicPr>
          <p:cNvPr id="378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597025"/>
            <a:ext cx="5486400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>
          <a:xfrm>
            <a:off x="355600" y="1625600"/>
            <a:ext cx="7175500" cy="6502400"/>
          </a:xfrm>
          <a:ln/>
        </p:spPr>
        <p:txBody>
          <a:bodyPr/>
          <a:lstStyle/>
          <a:p>
            <a:r>
              <a:rPr lang="en-US"/>
              <a:t>Assembled for workshop participants</a:t>
            </a:r>
          </a:p>
          <a:p>
            <a:pPr marL="790575" lvl="1"/>
            <a:r>
              <a:rPr lang="en-US"/>
              <a:t>Laser cut acrylic base and fan strut</a:t>
            </a:r>
          </a:p>
          <a:p>
            <a:pPr marL="790575" lvl="1"/>
            <a:r>
              <a:rPr lang="en-US"/>
              <a:t>Extension leads on DC motor</a:t>
            </a:r>
          </a:p>
          <a:p>
            <a:pPr marL="790575" lvl="1"/>
            <a:r>
              <a:rPr lang="en-US"/>
              <a:t>DC motor secured with zip ties</a:t>
            </a:r>
          </a:p>
          <a:p>
            <a:pPr marL="790575" lvl="1"/>
            <a:r>
              <a:rPr lang="en-US"/>
              <a:t>Servo mounted with snap rivets</a:t>
            </a:r>
          </a:p>
          <a:p>
            <a:pPr marL="790575" lvl="1"/>
            <a:r>
              <a:rPr lang="en-US"/>
              <a:t>Strut screwed to the servo horn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EE2BD-1959-7B4B-A519-542C23448288}" type="slidenum">
              <a:rPr lang="en-US"/>
              <a:pPr/>
              <a:t>11</a:t>
            </a:fld>
            <a:endParaRPr lang="en-US"/>
          </a:p>
        </p:txBody>
      </p:sp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Focus on wiring and programming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Today we will focus on</a:t>
            </a:r>
          </a:p>
          <a:p>
            <a:pPr marL="790575" lvl="1"/>
            <a:r>
              <a:rPr lang="en-US"/>
              <a:t>Getting the DC motor circuit working</a:t>
            </a:r>
          </a:p>
          <a:p>
            <a:pPr marL="790575" lvl="1"/>
            <a:r>
              <a:rPr lang="en-US"/>
              <a:t>Connecting the Servo</a:t>
            </a:r>
          </a:p>
          <a:p>
            <a:pPr marL="790575" lvl="1"/>
            <a:r>
              <a:rPr lang="en-US"/>
              <a:t>Playing with loops and delays to control sweep speed</a:t>
            </a:r>
          </a:p>
          <a:p>
            <a:pPr marL="790575" lvl="1"/>
            <a:r>
              <a:rPr lang="en-US"/>
              <a:t>Connecting a potentiometer to control fan speed</a:t>
            </a:r>
          </a:p>
          <a:p>
            <a:pPr marL="790575" lvl="1"/>
            <a:r>
              <a:rPr lang="en-US"/>
              <a:t>Connecting a button or switch to toggle the fan on and off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B86D2-8802-A14F-AC42-5D2028CD6590}" type="slidenum">
              <a:rPr lang="en-US"/>
              <a:pPr/>
              <a:t>2</a:t>
            </a:fld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Primary Learning Objectives</a:t>
            </a:r>
          </a:p>
          <a:p>
            <a:pPr marL="790575" lvl="1"/>
            <a:r>
              <a:rPr lang="en-US"/>
              <a:t>Assemble circuits to drive a small DC motor and a servo motor</a:t>
            </a:r>
          </a:p>
          <a:p>
            <a:pPr marL="790575" lvl="1"/>
            <a:r>
              <a:rPr lang="en-US"/>
              <a:t>Control the DC motor speed with PWM</a:t>
            </a:r>
          </a:p>
          <a:p>
            <a:pPr marL="790575" lvl="1"/>
            <a:r>
              <a:rPr lang="en-US"/>
              <a:t>Sweep the servo back and forth</a:t>
            </a:r>
          </a:p>
          <a:p>
            <a:pPr marL="790575" lvl="1"/>
            <a:r>
              <a:rPr lang="en-US"/>
              <a:t>Control the motor speed with a potentiometer</a:t>
            </a:r>
          </a:p>
          <a:p>
            <a:r>
              <a:rPr lang="en-US"/>
              <a:t>Bonus Objective</a:t>
            </a:r>
          </a:p>
          <a:p>
            <a:pPr marL="790575" lvl="1"/>
            <a:r>
              <a:rPr lang="en-US"/>
              <a:t>Toggle the motor on and off with a momentary button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1F941-BE46-6D42-94C6-11D422F71D91}" type="slidenum">
              <a:rPr lang="en-US"/>
              <a:pPr/>
              <a:t>3</a:t>
            </a:fld>
            <a:endParaRPr lang="en-US"/>
          </a:p>
        </p:txBody>
      </p:sp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can you do with this?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Oomlout Starter Kit for Arduino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59050"/>
            <a:ext cx="918845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/>
          </p:cNvSpPr>
          <p:nvPr/>
        </p:nvSpPr>
        <p:spPr bwMode="auto">
          <a:xfrm>
            <a:off x="3959225" y="8693150"/>
            <a:ext cx="708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http://oomlout.co.uk/arduino-starter-kit-ardx-p-183.html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4534C-D455-EE47-85A8-21DE5257B174}" type="slidenum">
              <a:rPr lang="en-US"/>
              <a:pPr/>
              <a:t>4</a:t>
            </a:fld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can you do with this?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Adafruit Experimentation Kit for Arduino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5089525" y="8693150"/>
            <a:ext cx="482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http://www.adafruit.com/products/170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65400"/>
            <a:ext cx="7958138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ACE24-1085-EA42-91D0-A0C7DACDE9CF}" type="slidenum">
              <a:rPr lang="en-US"/>
              <a:pPr/>
              <a:t>5</a:t>
            </a:fld>
            <a:endParaRPr lang="en-US"/>
          </a:p>
        </p:txBody>
      </p:sp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can you do with this?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Sparkfun Inventor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Kit for Arduino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4879975" y="8693150"/>
            <a:ext cx="524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http://www.sparkfun.com/products/10173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8999"/>
          <a:stretch>
            <a:fillRect/>
          </a:stretch>
        </p:blipFill>
        <p:spPr bwMode="auto">
          <a:xfrm>
            <a:off x="2066925" y="2565400"/>
            <a:ext cx="886936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AE124-E97E-E944-94FD-3DBDD2A22CE5}" type="slidenum">
              <a:rPr lang="en-US"/>
              <a:pPr/>
              <a:t>6</a:t>
            </a:fld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Make an oscillating fan from these parts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5261" r="3819" b="2469"/>
          <a:stretch>
            <a:fillRect/>
          </a:stretch>
        </p:blipFill>
        <p:spPr bwMode="auto">
          <a:xfrm>
            <a:off x="1270000" y="2057400"/>
            <a:ext cx="1046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1261-B8ED-C744-8FD4-5B3969AE72B6}" type="slidenum">
              <a:rPr lang="en-US"/>
              <a:pPr/>
              <a:t>7</a:t>
            </a:fld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Project for students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524000"/>
            <a:ext cx="10464800" cy="6502400"/>
          </a:xfrm>
          <a:ln/>
        </p:spPr>
        <p:txBody>
          <a:bodyPr/>
          <a:lstStyle/>
          <a:p>
            <a:r>
              <a:rPr lang="en-US"/>
              <a:t>Design and build a fan to satisfy these objectives</a:t>
            </a:r>
          </a:p>
          <a:p>
            <a:pPr marL="790575" lvl="1"/>
            <a:r>
              <a:rPr lang="en-US"/>
              <a:t>A desktop toy for promoting my company</a:t>
            </a:r>
          </a:p>
          <a:p>
            <a:pPr marL="790575" lvl="1"/>
            <a:r>
              <a:rPr lang="en-US"/>
              <a:t>Air flow direction oscillates</a:t>
            </a:r>
          </a:p>
          <a:p>
            <a:pPr marL="790575" lvl="1"/>
            <a:r>
              <a:rPr lang="en-US"/>
              <a:t>Fan has on-off button</a:t>
            </a:r>
          </a:p>
          <a:p>
            <a:pPr marL="790575" lvl="1"/>
            <a:r>
              <a:rPr lang="en-US"/>
              <a:t>Fan speed is variable</a:t>
            </a:r>
          </a:p>
          <a:p>
            <a:pPr marL="790575" lvl="1"/>
            <a:r>
              <a:rPr lang="en-US"/>
              <a:t>Be creative: I want to like this fan!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013" y="4432300"/>
            <a:ext cx="217328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9" r="18059" b="21294"/>
          <a:stretch>
            <a:fillRect/>
          </a:stretch>
        </p:blipFill>
        <p:spPr bwMode="auto">
          <a:xfrm>
            <a:off x="5918200" y="5168900"/>
            <a:ext cx="30099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410200"/>
            <a:ext cx="426878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9726-D7A2-F945-92B7-3C87A9E4208E}" type="slidenum">
              <a:rPr lang="en-US"/>
              <a:pPr/>
              <a:t>8</a:t>
            </a:fld>
            <a:endParaRPr lang="en-US"/>
          </a:p>
        </p:txBody>
      </p:sp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Pull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model of project based instruction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981200"/>
            <a:ext cx="10464800" cy="7023100"/>
          </a:xfrm>
          <a:ln/>
        </p:spPr>
        <p:txBody>
          <a:bodyPr/>
          <a:lstStyle/>
          <a:p>
            <a:r>
              <a:rPr lang="en-US"/>
              <a:t>Show the students an answer</a:t>
            </a:r>
          </a:p>
          <a:p>
            <a:pPr marL="790575" lvl="1"/>
            <a:r>
              <a:rPr lang="en-US"/>
              <a:t>Students need to learn skills to imitate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answer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marL="790575" lvl="1"/>
            <a:r>
              <a:rPr lang="en-US"/>
              <a:t>Most students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want to imitate the design</a:t>
            </a:r>
          </a:p>
          <a:p>
            <a:pPr marL="790575" lvl="1"/>
            <a:r>
              <a:rPr lang="en-US"/>
              <a:t>Several aspects of the structure are left unspecified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754F-9C4A-2B4C-B1CD-71F08F514A48}" type="slidenum">
              <a:rPr lang="en-US"/>
              <a:pPr/>
              <a:t>9</a:t>
            </a:fld>
            <a:endParaRPr lang="en-US"/>
          </a:p>
        </p:txBody>
      </p:sp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Pull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model of project based instruction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981200"/>
            <a:ext cx="10464800" cy="7023100"/>
          </a:xfrm>
          <a:ln/>
        </p:spPr>
        <p:txBody>
          <a:bodyPr/>
          <a:lstStyle/>
          <a:p>
            <a:r>
              <a:rPr lang="en-US"/>
              <a:t>Show the students an answer</a:t>
            </a:r>
          </a:p>
          <a:p>
            <a:pPr marL="790575" lvl="1"/>
            <a:r>
              <a:rPr lang="en-US"/>
              <a:t>Students need to learn skills to imitate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answer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marL="790575" lvl="1"/>
            <a:r>
              <a:rPr lang="en-US"/>
              <a:t>Most students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want to imitate the design</a:t>
            </a:r>
          </a:p>
          <a:p>
            <a:pPr marL="790575" lvl="1"/>
            <a:r>
              <a:rPr lang="en-US"/>
              <a:t>Several aspects of the structure are left unspecified</a:t>
            </a:r>
          </a:p>
          <a:p>
            <a:r>
              <a:rPr lang="en-US"/>
              <a:t>To complete the project students must</a:t>
            </a:r>
          </a:p>
          <a:p>
            <a:pPr marL="790575" lvl="1"/>
            <a:r>
              <a:rPr lang="en-US"/>
              <a:t>Learn how to use Solidworks (or similar tool) to draw the structure</a:t>
            </a:r>
          </a:p>
          <a:p>
            <a:pPr marL="790575" lvl="1"/>
            <a:r>
              <a:rPr lang="en-US"/>
              <a:t>Measure parts in order to make the structure fit</a:t>
            </a:r>
          </a:p>
          <a:p>
            <a:pPr marL="790575" lvl="1"/>
            <a:r>
              <a:rPr lang="en-US"/>
              <a:t>Learn how to write loops and other programming structures</a:t>
            </a:r>
          </a:p>
          <a:p>
            <a:pPr marL="790575" lvl="1"/>
            <a:r>
              <a:rPr lang="en-US"/>
              <a:t>Learn how to debug, because it 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 the first time</a:t>
            </a:r>
          </a:p>
          <a:p>
            <a:pPr marL="790575" lvl="1"/>
            <a:r>
              <a:rPr lang="en-US"/>
              <a:t>Learn how to make a presentation to explain their design to the rest of the class</a:t>
            </a:r>
          </a:p>
          <a:p>
            <a:pPr marL="790575" lvl="1"/>
            <a:r>
              <a:rPr lang="en-US"/>
              <a:t>Work on a team, because there is too much work for one person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title above">
  <a:themeElements>
    <a:clrScheme name="Photo title abo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no first bullet">
  <a:themeElements>
    <a:clrScheme name="Title &amp; Bullets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No First Bullet">
  <a:themeElements>
    <a:clrScheme name="Title &amp;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no first bullet copy">
  <a:themeElements>
    <a:clrScheme name="Title &amp; Bullets no first bulle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number points">
  <a:themeElements>
    <a:clrScheme name="Title &amp; number poi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 poin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&amp; Bullets copy 1">
  <a:themeElements>
    <a:clrScheme name="Title &amp; Bullets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no first bullet copy 1">
  <a:themeElements>
    <a:clrScheme name="Title &amp; Bullets no first bullet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Photo title above copy">
  <a:themeElements>
    <a:clrScheme name="Photo title above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Numbered Bullets">
  <a:themeElements>
    <a:clrScheme name="Title &amp; Numbered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numbered lists">
  <a:themeElements>
    <a:clrScheme name="Title &amp; numbered lis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first list numbered others with bullets">
  <a:themeElements>
    <a:clrScheme name="Title, first list numbered others with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first list numbered others with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first list numbered others with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numbered lists no first bullet">
  <a:themeElements>
    <a:clrScheme name="Title &amp; numbered lists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438</Words>
  <Characters>0</Characters>
  <Application>Microsoft Macintosh PowerPoint</Application>
  <PresentationFormat>Custom</PresentationFormat>
  <Lines>0</Lines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11</vt:i4>
      </vt:variant>
    </vt:vector>
  </HeadingPairs>
  <TitlesOfParts>
    <vt:vector size="43" baseType="lpstr">
      <vt:lpstr>Gill Sans</vt:lpstr>
      <vt:lpstr>ヒラギノ角ゴ ProN W3</vt:lpstr>
      <vt:lpstr>Zapf Dingbats</vt:lpstr>
      <vt:lpstr>Lucida Grande</vt:lpstr>
      <vt:lpstr>Thonburi</vt:lpstr>
      <vt:lpstr>Title &amp; Subtitle</vt:lpstr>
      <vt:lpstr>Title &amp; Bullets no first bullet</vt:lpstr>
      <vt:lpstr>Title &amp; numbered lists</vt:lpstr>
      <vt:lpstr>Title &amp; Bullets</vt:lpstr>
      <vt:lpstr>Title, first list numbered others with bullets</vt:lpstr>
      <vt:lpstr>Title &amp; numbered lists no first bullet</vt:lpstr>
      <vt:lpstr>Title - Center</vt:lpstr>
      <vt:lpstr>Bullets</vt:lpstr>
      <vt:lpstr>Photo - Horizontal</vt:lpstr>
      <vt:lpstr>Photo title above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 copy</vt:lpstr>
      <vt:lpstr>Title &amp; No First Bullet</vt:lpstr>
      <vt:lpstr>Title &amp; Bullets no first bullet copy</vt:lpstr>
      <vt:lpstr>Title &amp; number points</vt:lpstr>
      <vt:lpstr>Title &amp; Bullets copy 1</vt:lpstr>
      <vt:lpstr>Title &amp; Bullets no first bullet copy 1</vt:lpstr>
      <vt:lpstr>Photo title above copy</vt:lpstr>
      <vt:lpstr>Title &amp; Numbered Bullets</vt:lpstr>
      <vt:lpstr>Desktop Fan Project Introduction</vt:lpstr>
      <vt:lpstr>Learning Objectives</vt:lpstr>
      <vt:lpstr>What can you do with this?</vt:lpstr>
      <vt:lpstr>What can you do with this?</vt:lpstr>
      <vt:lpstr>What can you do with this?</vt:lpstr>
      <vt:lpstr>Make an oscillating fan from these parts</vt:lpstr>
      <vt:lpstr>Project for students</vt:lpstr>
      <vt:lpstr>“Pull” model of project based instruction</vt:lpstr>
      <vt:lpstr>“Pull” model of project based instruction</vt:lpstr>
      <vt:lpstr>DC Fan Assembly</vt:lpstr>
      <vt:lpstr>Focus on wiring and programming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Desktop Fan Project Introduction</dc:title>
  <dc:subject/>
  <dc:creator/>
  <cp:keywords/>
  <dc:description/>
  <cp:lastModifiedBy>Gerald Recktenwald</cp:lastModifiedBy>
  <cp:revision>1</cp:revision>
  <dcterms:modified xsi:type="dcterms:W3CDTF">2012-10-15T00:05:38Z</dcterms:modified>
</cp:coreProperties>
</file>